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64" r:id="rId2"/>
    <p:sldId id="257" r:id="rId3"/>
    <p:sldId id="266" r:id="rId4"/>
    <p:sldId id="26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90" d="100"/>
          <a:sy n="90" d="100"/>
        </p:scale>
        <p:origin x="219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D7D249-212D-4D62-A963-D279F237DF75}" type="datetimeFigureOut">
              <a:rPr lang="en-US" smtClean="0"/>
              <a:pPr/>
              <a:t>3/18/2024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FC311D-B709-4885-A59A-FFD836A8A6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44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DE848-917B-4977-8FFB-D5973E30E536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792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37C50-9763-4A84-879B-C651B2DD7387}" type="datetimeFigureOut">
              <a:rPr lang="en-US" smtClean="0"/>
              <a:pPr/>
              <a:t>3/18/2024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137F3-A731-4FBE-8A3D-39DAEAAE7E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73867"/>
      </p:ext>
    </p:extLst>
  </p:cSld>
  <p:clrMapOvr>
    <a:masterClrMapping/>
  </p:clrMapOvr>
  <p:transition spd="med" advTm="5000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37C50-9763-4A84-879B-C651B2DD7387}" type="datetimeFigureOut">
              <a:rPr lang="en-US" smtClean="0"/>
              <a:pPr/>
              <a:t>3/18/2024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137F3-A731-4FBE-8A3D-39DAEAAE7E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219701"/>
      </p:ext>
    </p:extLst>
  </p:cSld>
  <p:clrMapOvr>
    <a:masterClrMapping/>
  </p:clrMapOvr>
  <p:transition spd="med" advTm="5000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37C50-9763-4A84-879B-C651B2DD7387}" type="datetimeFigureOut">
              <a:rPr lang="en-US" smtClean="0"/>
              <a:pPr/>
              <a:t>3/18/2024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137F3-A731-4FBE-8A3D-39DAEAAE7E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336024"/>
      </p:ext>
    </p:extLst>
  </p:cSld>
  <p:clrMapOvr>
    <a:masterClrMapping/>
  </p:clrMapOvr>
  <p:transition spd="med" advTm="5000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026004-6E63-4034-A1B0-34BE8CEF3D76}"/>
              </a:ext>
            </a:extLst>
          </p:cNvPr>
          <p:cNvSpPr/>
          <p:nvPr userDrawn="1"/>
        </p:nvSpPr>
        <p:spPr bwMode="auto">
          <a:xfrm>
            <a:off x="5334000" y="0"/>
            <a:ext cx="6858000" cy="6858000"/>
          </a:xfrm>
          <a:prstGeom prst="rect">
            <a:avLst/>
          </a:prstGeom>
          <a:solidFill>
            <a:srgbClr val="00BCF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00240D"/>
              </a:soli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FC1A9B4-AD16-4E53-919C-38204BAF9E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50758" y="800100"/>
            <a:ext cx="5024485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701154"/>
      </p:ext>
    </p:extLst>
  </p:cSld>
  <p:clrMapOvr>
    <a:masterClrMapping/>
  </p:clrMapOvr>
  <p:transition spd="med" advTm="5000">
    <p:pull/>
  </p:transition>
  <p:extLst>
    <p:ext uri="{DCECCB84-F9BA-43D5-87BE-67443E8EF086}">
      <p15:sldGuideLst xmlns:p15="http://schemas.microsoft.com/office/powerpoint/2012/main">
        <p15:guide id="1" orient="horz" pos="2496">
          <p15:clr>
            <a:srgbClr val="5ACBF0"/>
          </p15:clr>
        </p15:guide>
        <p15:guide id="2" pos="3360">
          <p15:clr>
            <a:srgbClr val="FBAE40"/>
          </p15:clr>
        </p15:guide>
        <p15:guide id="3" orient="horz" pos="2160">
          <p15:clr>
            <a:srgbClr val="FBAE40"/>
          </p15:clr>
        </p15:guide>
        <p15:guide id="4" orient="horz" pos="2229">
          <p15:clr>
            <a:srgbClr val="5ACBF0"/>
          </p15:clr>
        </p15:guide>
        <p15:guide id="5" pos="2996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37C50-9763-4A84-879B-C651B2DD7387}" type="datetimeFigureOut">
              <a:rPr lang="en-US" smtClean="0"/>
              <a:pPr/>
              <a:t>3/18/2024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137F3-A731-4FBE-8A3D-39DAEAAE7E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230551"/>
      </p:ext>
    </p:extLst>
  </p:cSld>
  <p:clrMapOvr>
    <a:masterClrMapping/>
  </p:clrMapOvr>
  <p:transition spd="med" advTm="5000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37C50-9763-4A84-879B-C651B2DD7387}" type="datetimeFigureOut">
              <a:rPr lang="en-US" smtClean="0"/>
              <a:pPr/>
              <a:t>3/18/2024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137F3-A731-4FBE-8A3D-39DAEAAE7E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339061"/>
      </p:ext>
    </p:extLst>
  </p:cSld>
  <p:clrMapOvr>
    <a:masterClrMapping/>
  </p:clrMapOvr>
  <p:transition spd="med" advTm="5000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37C50-9763-4A84-879B-C651B2DD7387}" type="datetimeFigureOut">
              <a:rPr lang="en-US" smtClean="0"/>
              <a:pPr/>
              <a:t>3/18/2024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137F3-A731-4FBE-8A3D-39DAEAAE7E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588102"/>
      </p:ext>
    </p:extLst>
  </p:cSld>
  <p:clrMapOvr>
    <a:masterClrMapping/>
  </p:clrMapOvr>
  <p:transition spd="med" advTm="5000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37C50-9763-4A84-879B-C651B2DD7387}" type="datetimeFigureOut">
              <a:rPr lang="en-US" smtClean="0"/>
              <a:pPr/>
              <a:t>3/18/2024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137F3-A731-4FBE-8A3D-39DAEAAE7E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160963"/>
      </p:ext>
    </p:extLst>
  </p:cSld>
  <p:clrMapOvr>
    <a:masterClrMapping/>
  </p:clrMapOvr>
  <p:transition spd="med" advTm="5000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37C50-9763-4A84-879B-C651B2DD7387}" type="datetimeFigureOut">
              <a:rPr lang="en-US" smtClean="0"/>
              <a:pPr/>
              <a:t>3/18/2024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137F3-A731-4FBE-8A3D-39DAEAAE7E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045612"/>
      </p:ext>
    </p:extLst>
  </p:cSld>
  <p:clrMapOvr>
    <a:masterClrMapping/>
  </p:clrMapOvr>
  <p:transition spd="med" advTm="5000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37C50-9763-4A84-879B-C651B2DD7387}" type="datetimeFigureOut">
              <a:rPr lang="en-US" smtClean="0"/>
              <a:pPr/>
              <a:t>3/18/2024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137F3-A731-4FBE-8A3D-39DAEAAE7E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368450"/>
      </p:ext>
    </p:extLst>
  </p:cSld>
  <p:clrMapOvr>
    <a:masterClrMapping/>
  </p:clrMapOvr>
  <p:transition spd="med" advTm="5000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37C50-9763-4A84-879B-C651B2DD7387}" type="datetimeFigureOut">
              <a:rPr lang="en-US" smtClean="0"/>
              <a:pPr/>
              <a:t>3/18/2024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137F3-A731-4FBE-8A3D-39DAEAAE7E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349541"/>
      </p:ext>
    </p:extLst>
  </p:cSld>
  <p:clrMapOvr>
    <a:masterClrMapping/>
  </p:clrMapOvr>
  <p:transition spd="med" advTm="5000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37C50-9763-4A84-879B-C651B2DD7387}" type="datetimeFigureOut">
              <a:rPr lang="en-US" smtClean="0"/>
              <a:pPr/>
              <a:t>3/18/2024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137F3-A731-4FBE-8A3D-39DAEAAE7E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554422"/>
      </p:ext>
    </p:extLst>
  </p:cSld>
  <p:clrMapOvr>
    <a:masterClrMapping/>
  </p:clrMapOvr>
  <p:transition spd="med" advTm="5000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437C50-9763-4A84-879B-C651B2DD7387}" type="datetimeFigureOut">
              <a:rPr lang="en-US" smtClean="0"/>
              <a:pPr/>
              <a:t>3/18/2024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2137F3-A731-4FBE-8A3D-39DAEAAE7E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735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 advTm="5000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2" Type="http://schemas.microsoft.com/office/2007/relationships/media" Target="../media/media1.mp3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6F8A9E9-DD29-4B96-85D3-ECD9F9B8E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759" y="2713659"/>
            <a:ext cx="3655716" cy="2474524"/>
          </a:xfrm>
        </p:spPr>
        <p:txBody>
          <a:bodyPr/>
          <a:lstStyle/>
          <a:p>
            <a:pPr algn="r"/>
            <a:r>
              <a:rPr lang="en-US" sz="4000" dirty="0">
                <a:solidFill>
                  <a:srgbClr val="C00000"/>
                </a:solidFill>
              </a:rPr>
              <a:t>.</a:t>
            </a:r>
            <a:r>
              <a:rPr lang="en-US" sz="4000" dirty="0">
                <a:solidFill>
                  <a:srgbClr val="0070C0"/>
                </a:solidFill>
              </a:rPr>
              <a:t>NET Core</a:t>
            </a:r>
            <a:br>
              <a:rPr lang="en-US" dirty="0"/>
            </a:br>
            <a:br>
              <a:rPr lang="en-US" dirty="0"/>
            </a:br>
            <a:br>
              <a:rPr lang="en-US" b="1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0C0999-54C6-4C1F-8380-DF011CAD4C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56612" y="3436570"/>
            <a:ext cx="4164583" cy="332399"/>
          </a:xfrm>
        </p:spPr>
        <p:txBody>
          <a:bodyPr/>
          <a:lstStyle/>
          <a:p>
            <a:pPr algn="r"/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Trainer: Nikhil Shah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F3F3C1A-A408-B5B5-59F1-7BA4A23FB3E1}"/>
              </a:ext>
            </a:extLst>
          </p:cNvPr>
          <p:cNvCxnSpPr/>
          <p:nvPr/>
        </p:nvCxnSpPr>
        <p:spPr>
          <a:xfrm>
            <a:off x="2549420" y="3348763"/>
            <a:ext cx="2803756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7" name="Wavecont-Motivate-Full-Length(chosic.com)">
            <a:hlinkClick r:id="" action="ppaction://media"/>
            <a:extLst>
              <a:ext uri="{FF2B5EF4-FFF2-40B4-BE49-F238E27FC236}">
                <a16:creationId xmlns:a16="http://schemas.microsoft.com/office/drawing/2014/main" id="{C3CB561C-6198-F8CC-D302-F0BC93942DF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0605" y="6441127"/>
            <a:ext cx="347663" cy="3476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29570564"/>
      </p:ext>
    </p:extLst>
  </p:cSld>
  <p:clrMapOvr>
    <a:masterClrMapping/>
  </p:clrMapOvr>
  <p:transition spd="med" advTm="5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772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  <a:solidFill>
            <a:schemeClr val="accent5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     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About this course</a:t>
            </a:r>
          </a:p>
          <a:p>
            <a:r>
              <a:rPr lang="en-US" dirty="0"/>
              <a:t>About the trainer</a:t>
            </a:r>
          </a:p>
          <a:p>
            <a:r>
              <a:rPr lang="en-US" dirty="0"/>
              <a:t>About the audience</a:t>
            </a:r>
          </a:p>
          <a:p>
            <a:r>
              <a:rPr lang="en-US" dirty="0"/>
              <a:t>Course pre-requisites</a:t>
            </a:r>
          </a:p>
          <a:p>
            <a:r>
              <a:rPr lang="en-US" dirty="0"/>
              <a:t>Training Goals</a:t>
            </a:r>
          </a:p>
          <a:p>
            <a:r>
              <a:rPr lang="en-US" dirty="0"/>
              <a:t>Expectations</a:t>
            </a:r>
          </a:p>
          <a:p>
            <a:r>
              <a:rPr lang="en-US" dirty="0"/>
              <a:t>Break Times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203345"/>
      </p:ext>
    </p:extLst>
  </p:cSld>
  <p:clrMapOvr>
    <a:masterClrMapping/>
  </p:clrMapOvr>
  <p:transition spd="med" advTm="5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25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75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25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5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96037-80DA-4D7B-84C8-A48591C4B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N" dirty="0"/>
              <a:t>Name</a:t>
            </a:r>
          </a:p>
          <a:p>
            <a:endParaRPr lang="en-IN" dirty="0"/>
          </a:p>
          <a:p>
            <a:r>
              <a:rPr lang="en-IN" dirty="0"/>
              <a:t>Describe yourself technically – experience, framework, work, task, projects etc.</a:t>
            </a:r>
          </a:p>
          <a:p>
            <a:endParaRPr lang="en-IN" dirty="0"/>
          </a:p>
          <a:p>
            <a:r>
              <a:rPr lang="en-IN" dirty="0"/>
              <a:t>Technical Background</a:t>
            </a:r>
          </a:p>
          <a:p>
            <a:endParaRPr lang="en-IN" dirty="0"/>
          </a:p>
          <a:p>
            <a:r>
              <a:rPr lang="en-IN" dirty="0"/>
              <a:t>What I already Know</a:t>
            </a:r>
          </a:p>
          <a:p>
            <a:endParaRPr lang="en-IN" dirty="0"/>
          </a:p>
          <a:p>
            <a:r>
              <a:rPr lang="en-IN" dirty="0"/>
              <a:t>What I want to learn</a:t>
            </a:r>
          </a:p>
          <a:p>
            <a:endParaRPr lang="en-IN" dirty="0"/>
          </a:p>
          <a:p>
            <a:r>
              <a:rPr lang="en-IN" dirty="0"/>
              <a:t>Expectations from the training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CE7E2D7-BD5D-4759-A1B3-01434919D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  <a:solidFill>
            <a:schemeClr val="accent5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     Introduction - Audience</a:t>
            </a:r>
          </a:p>
        </p:txBody>
      </p:sp>
    </p:spTree>
    <p:extLst>
      <p:ext uri="{BB962C8B-B14F-4D97-AF65-F5344CB8AC3E}">
        <p14:creationId xmlns:p14="http://schemas.microsoft.com/office/powerpoint/2010/main" val="2504476456"/>
      </p:ext>
    </p:extLst>
  </p:cSld>
  <p:clrMapOvr>
    <a:masterClrMapping/>
  </p:clrMapOvr>
  <p:transition spd="med" advTm="5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96037-80DA-4D7B-84C8-A48591C4B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39834" cy="4351338"/>
          </a:xfrm>
        </p:spPr>
        <p:txBody>
          <a:bodyPr>
            <a:normAutofit lnSpcReduction="10000"/>
          </a:bodyPr>
          <a:lstStyle/>
          <a:p>
            <a:r>
              <a:rPr lang="en-IN" dirty="0"/>
              <a:t>Agile </a:t>
            </a:r>
            <a:r>
              <a:rPr lang="en-IN" dirty="0" err="1"/>
              <a:t>Methadology</a:t>
            </a:r>
            <a:endParaRPr lang="en-IN" dirty="0"/>
          </a:p>
          <a:p>
            <a:r>
              <a:rPr lang="en-IN" dirty="0"/>
              <a:t>GIT</a:t>
            </a:r>
          </a:p>
          <a:p>
            <a:r>
              <a:rPr lang="en-IN" dirty="0" err="1"/>
              <a:t>.Net</a:t>
            </a:r>
            <a:r>
              <a:rPr lang="en-IN" dirty="0"/>
              <a:t> Core with C#</a:t>
            </a:r>
          </a:p>
          <a:p>
            <a:pPr lvl="1"/>
            <a:r>
              <a:rPr lang="en-IN" dirty="0"/>
              <a:t>Strong OOPS</a:t>
            </a:r>
          </a:p>
          <a:p>
            <a:pPr lvl="1"/>
            <a:r>
              <a:rPr lang="en-IN" dirty="0"/>
              <a:t>SQL Server development</a:t>
            </a:r>
          </a:p>
          <a:p>
            <a:pPr lvl="1"/>
            <a:r>
              <a:rPr lang="en-IN" dirty="0" err="1"/>
              <a:t>ADO.Net</a:t>
            </a:r>
            <a:r>
              <a:rPr lang="en-IN" dirty="0"/>
              <a:t> – LINQ and Entity Framework</a:t>
            </a:r>
          </a:p>
          <a:p>
            <a:pPr lvl="1"/>
            <a:r>
              <a:rPr lang="en-IN" dirty="0"/>
              <a:t>REST API Services </a:t>
            </a:r>
          </a:p>
          <a:p>
            <a:r>
              <a:rPr lang="en-IN" dirty="0"/>
              <a:t>Coding Principles like SOLID and Dependency Injection (and many more)</a:t>
            </a:r>
          </a:p>
          <a:p>
            <a:r>
              <a:rPr lang="en-IN" dirty="0"/>
              <a:t>Angular</a:t>
            </a:r>
          </a:p>
          <a:p>
            <a:r>
              <a:rPr lang="en-IN" dirty="0"/>
              <a:t>Azure Fundamentals</a:t>
            </a:r>
          </a:p>
          <a:p>
            <a:pPr lvl="1"/>
            <a:endParaRPr lang="en-IN" dirty="0"/>
          </a:p>
          <a:p>
            <a:pPr lvl="1"/>
            <a:endParaRPr lang="en-IN" dirty="0"/>
          </a:p>
          <a:p>
            <a:pPr lvl="1"/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CE7E2D7-BD5D-4759-A1B3-01434919D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  <a:solidFill>
            <a:schemeClr val="accent5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     What will you learn in next 42 Days</a:t>
            </a:r>
          </a:p>
        </p:txBody>
      </p:sp>
    </p:spTree>
    <p:extLst>
      <p:ext uri="{BB962C8B-B14F-4D97-AF65-F5344CB8AC3E}">
        <p14:creationId xmlns:p14="http://schemas.microsoft.com/office/powerpoint/2010/main" val="2649510333"/>
      </p:ext>
    </p:extLst>
  </p:cSld>
  <p:clrMapOvr>
    <a:masterClrMapping/>
  </p:clrMapOvr>
  <p:transition spd="med" advTm="5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2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3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1268</TotalTime>
  <Words>113</Words>
  <Application>Microsoft Office PowerPoint</Application>
  <PresentationFormat>Widescreen</PresentationFormat>
  <Paragraphs>37</Paragraphs>
  <Slides>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Segoe UI</vt:lpstr>
      <vt:lpstr>Office Theme</vt:lpstr>
      <vt:lpstr>.NET Core   </vt:lpstr>
      <vt:lpstr>      Introduction</vt:lpstr>
      <vt:lpstr>      Introduction - Audience</vt:lpstr>
      <vt:lpstr>      What will you learn in next 42 Days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Azure DP-200 Implementing an Azure Data Solution </dc:title>
  <dc:creator>Nikhil</dc:creator>
  <cp:lastModifiedBy>Nikhil Shah</cp:lastModifiedBy>
  <cp:revision>72</cp:revision>
  <dcterms:created xsi:type="dcterms:W3CDTF">2020-06-05T14:30:05Z</dcterms:created>
  <dcterms:modified xsi:type="dcterms:W3CDTF">2024-03-18T04:35:38Z</dcterms:modified>
</cp:coreProperties>
</file>

<file path=docProps/thumbnail.jpeg>
</file>